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2"/>
    <p:sldId id="270" r:id="rId3"/>
    <p:sldId id="263" r:id="rId4"/>
    <p:sldId id="264" r:id="rId5"/>
    <p:sldId id="265" r:id="rId6"/>
    <p:sldId id="266" r:id="rId7"/>
    <p:sldId id="267" r:id="rId8"/>
    <p:sldId id="268" r:id="rId9"/>
    <p:sldId id="259" r:id="rId10"/>
    <p:sldId id="260" r:id="rId11"/>
    <p:sldId id="269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4E418"/>
    <a:srgbClr val="E8D124"/>
    <a:srgbClr val="DC9230"/>
    <a:srgbClr val="F7B83B"/>
    <a:srgbClr val="F09A3C"/>
    <a:srgbClr val="C3703D"/>
    <a:srgbClr val="57321B"/>
    <a:srgbClr val="623B2E"/>
    <a:srgbClr val="252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>
        <p:scale>
          <a:sx n="100" d="100"/>
          <a:sy n="100" d="100"/>
        </p:scale>
        <p:origin x="96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2EA9E-1183-F57D-C5A0-40EDF11D6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313256"/>
            <a:ext cx="8534401" cy="20955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2022-23</a:t>
            </a:r>
            <a:b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en-US" sz="4400" b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hu-HU" sz="4400" b="1" cap="none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ap</a:t>
            </a:r>
            <a:r>
              <a:rPr lang="en-US" sz="4400" b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os</a:t>
            </a:r>
            <a:endParaRPr lang="hu-HU" sz="4400" b="1" dirty="0"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F54F6B1-958C-FB69-3F9E-0A6CD83CD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5212" y="5819775"/>
            <a:ext cx="2230437" cy="847726"/>
          </a:xfrm>
        </p:spPr>
        <p:txBody>
          <a:bodyPr>
            <a:normAutofit/>
          </a:bodyPr>
          <a:lstStyle/>
          <a:p>
            <a:r>
              <a:rPr lang="en-US" sz="2400" b="1" dirty="0" err="1">
                <a:solidFill>
                  <a:srgbClr val="DC9230"/>
                </a:solidFill>
              </a:rPr>
              <a:t>Első</a:t>
            </a:r>
            <a:r>
              <a:rPr lang="en-US" sz="2400" b="1" dirty="0">
                <a:solidFill>
                  <a:srgbClr val="DC9230"/>
                </a:solidFill>
              </a:rPr>
              <a:t> </a:t>
            </a:r>
            <a:r>
              <a:rPr lang="en-US" sz="2400" b="1" dirty="0" err="1">
                <a:solidFill>
                  <a:srgbClr val="DC9230"/>
                </a:solidFill>
              </a:rPr>
              <a:t>Demó</a:t>
            </a:r>
            <a:r>
              <a:rPr lang="hu-HU" sz="2400" b="1" dirty="0">
                <a:solidFill>
                  <a:srgbClr val="DC9230"/>
                </a:solidFill>
              </a:rPr>
              <a:t>:</a:t>
            </a:r>
            <a:br>
              <a:rPr lang="en-US" sz="2400" dirty="0">
                <a:solidFill>
                  <a:srgbClr val="DC9230"/>
                </a:solidFill>
              </a:rPr>
            </a:br>
            <a:r>
              <a:rPr lang="en-US" sz="2400" dirty="0">
                <a:solidFill>
                  <a:srgbClr val="DC9230"/>
                </a:solidFill>
              </a:rPr>
              <a:t>2022.10.23</a:t>
            </a:r>
            <a:endParaRPr lang="hu-HU" sz="2400" dirty="0">
              <a:solidFill>
                <a:srgbClr val="DC9230"/>
              </a:solidFill>
            </a:endParaRPr>
          </a:p>
        </p:txBody>
      </p:sp>
      <p:sp>
        <p:nvSpPr>
          <p:cNvPr id="4" name="Szöveg helye 2">
            <a:extLst>
              <a:ext uri="{FF2B5EF4-FFF2-40B4-BE49-F238E27FC236}">
                <a16:creationId xmlns:a16="http://schemas.microsoft.com/office/drawing/2014/main" id="{3100A255-2EE4-0C85-BF63-9DC25086D208}"/>
              </a:ext>
            </a:extLst>
          </p:cNvPr>
          <p:cNvSpPr txBox="1">
            <a:spLocks/>
          </p:cNvSpPr>
          <p:nvPr/>
        </p:nvSpPr>
        <p:spPr>
          <a:xfrm>
            <a:off x="9618661" y="5276851"/>
            <a:ext cx="2573339" cy="161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DC9230"/>
                </a:solidFill>
              </a:rPr>
              <a:t>Kiss </a:t>
            </a:r>
            <a:r>
              <a:rPr lang="en-US" b="1" dirty="0" err="1">
                <a:solidFill>
                  <a:srgbClr val="DC9230"/>
                </a:solidFill>
              </a:rPr>
              <a:t>Péter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Magyarcsik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>
                <a:solidFill>
                  <a:srgbClr val="DC9230"/>
                </a:solidFill>
              </a:rPr>
              <a:t>Nagy </a:t>
            </a:r>
            <a:r>
              <a:rPr lang="en-US" b="1" dirty="0" err="1">
                <a:solidFill>
                  <a:srgbClr val="DC9230"/>
                </a:solidFill>
              </a:rPr>
              <a:t>Balázs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Tóth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Török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Zsombor</a:t>
            </a:r>
            <a:endParaRPr lang="en-US" b="1" dirty="0">
              <a:solidFill>
                <a:srgbClr val="DC92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132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>
            <a:extLst>
              <a:ext uri="{FF2B5EF4-FFF2-40B4-BE49-F238E27FC236}">
                <a16:creationId xmlns:a16="http://schemas.microsoft.com/office/drawing/2014/main" id="{86889825-7813-4842-0A24-AF73A8853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361" y="38961"/>
            <a:ext cx="9597278" cy="897307"/>
          </a:xfrm>
        </p:spPr>
        <p:txBody>
          <a:bodyPr>
            <a:normAutofit/>
          </a:bodyPr>
          <a:lstStyle/>
          <a:p>
            <a:pPr algn="ctr"/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CSAPATON BELÜLI MUNKAMEGOSZTÁS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7000" y="1185378"/>
            <a:ext cx="9078912" cy="51244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Kiss P</a:t>
            </a:r>
            <a:r>
              <a:rPr lang="hu-HU" sz="2800" b="1" dirty="0">
                <a:solidFill>
                  <a:schemeClr val="tx1"/>
                </a:solidFill>
              </a:rPr>
              <a:t>é</a:t>
            </a:r>
            <a:r>
              <a:rPr lang="en-US" sz="2800" b="1" dirty="0">
                <a:solidFill>
                  <a:schemeClr val="tx1"/>
                </a:solidFill>
              </a:rPr>
              <a:t>t</a:t>
            </a:r>
            <a:r>
              <a:rPr lang="hu-HU" sz="2800" b="1" dirty="0" err="1">
                <a:solidFill>
                  <a:schemeClr val="tx1"/>
                </a:solidFill>
              </a:rPr>
              <a:t>er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 &amp;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endParaRPr lang="en-US" sz="2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Magyarcsik</a:t>
            </a:r>
            <a:r>
              <a:rPr lang="en-US" sz="2800" b="1" dirty="0">
                <a:solidFill>
                  <a:schemeClr val="tx1"/>
                </a:solidFill>
              </a:rPr>
              <a:t> Dávid </a:t>
            </a:r>
            <a:r>
              <a:rPr lang="en-US" sz="2800" dirty="0">
                <a:solidFill>
                  <a:schemeClr val="tx1"/>
                </a:solidFill>
              </a:rPr>
              <a:t>– Design, Frontend &amp; Backend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Nagy </a:t>
            </a:r>
            <a:r>
              <a:rPr lang="en-US" sz="2800" b="1" dirty="0" err="1">
                <a:solidFill>
                  <a:schemeClr val="tx1"/>
                </a:solidFill>
              </a:rPr>
              <a:t>Balázs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Tóth Dávid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, Backend &amp;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Török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chemeClr val="tx1"/>
                </a:solidFill>
              </a:rPr>
              <a:t>Zsombor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 &amp; Backend</a:t>
            </a:r>
            <a:endParaRPr lang="hu-HU" sz="2800" dirty="0">
              <a:solidFill>
                <a:schemeClr val="tx1"/>
              </a:solidFill>
            </a:endParaRPr>
          </a:p>
        </p:txBody>
      </p:sp>
      <p:pic>
        <p:nvPicPr>
          <p:cNvPr id="4098" name="Picture 2" descr="Logo Html Html5 - Free image on Pixabay">
            <a:extLst>
              <a:ext uri="{FF2B5EF4-FFF2-40B4-BE49-F238E27FC236}">
                <a16:creationId xmlns:a16="http://schemas.microsoft.com/office/drawing/2014/main" id="{C80FF208-1162-29F1-7EE1-15B935494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780" y="130954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Official MariaDB Logos | MariaDB">
            <a:extLst>
              <a:ext uri="{FF2B5EF4-FFF2-40B4-BE49-F238E27FC236}">
                <a16:creationId xmlns:a16="http://schemas.microsoft.com/office/drawing/2014/main" id="{43AD6349-1263-73A0-4EE5-828521C9A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1970" y="1322969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 descr="illustrator logo and symbol, meaning, history, PNG">
            <a:extLst>
              <a:ext uri="{FF2B5EF4-FFF2-40B4-BE49-F238E27FC236}">
                <a16:creationId xmlns:a16="http://schemas.microsoft.com/office/drawing/2014/main" id="{C6675CC1-F82F-C42A-62DF-BE35D0FC4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265" y="2333603"/>
            <a:ext cx="864375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Logo Html Html5 - Free image on Pixabay">
            <a:extLst>
              <a:ext uri="{FF2B5EF4-FFF2-40B4-BE49-F238E27FC236}">
                <a16:creationId xmlns:a16="http://schemas.microsoft.com/office/drawing/2014/main" id="{BF5F6D06-451D-1402-6BEB-EADEEABAC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2640" y="233360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9F3CDF-AC54-E551-AC54-7C80A68AB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9368" y="233360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Logo Html Html5 - Free image on Pixabay">
            <a:extLst>
              <a:ext uri="{FF2B5EF4-FFF2-40B4-BE49-F238E27FC236}">
                <a16:creationId xmlns:a16="http://schemas.microsoft.com/office/drawing/2014/main" id="{F84ABAB9-696D-7193-519F-64E8B0EC0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6456" y="3369974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Official MariaDB Logos | MariaDB">
            <a:extLst>
              <a:ext uri="{FF2B5EF4-FFF2-40B4-BE49-F238E27FC236}">
                <a16:creationId xmlns:a16="http://schemas.microsoft.com/office/drawing/2014/main" id="{4957961C-9AAF-6672-1820-4E5539AC7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5764" y="4372493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CC7361AF-8AB8-335C-545F-72E4537E0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3892" y="437249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Logo Html Html5 - Free image on Pixabay">
            <a:extLst>
              <a:ext uri="{FF2B5EF4-FFF2-40B4-BE49-F238E27FC236}">
                <a16:creationId xmlns:a16="http://schemas.microsoft.com/office/drawing/2014/main" id="{709164AC-665F-8EF1-18A9-18099CD87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539" y="437249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Official MariaDB Logos | MariaDB">
            <a:extLst>
              <a:ext uri="{FF2B5EF4-FFF2-40B4-BE49-F238E27FC236}">
                <a16:creationId xmlns:a16="http://schemas.microsoft.com/office/drawing/2014/main" id="{9F465035-ACAF-0E42-B92F-660941AB7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99" y="5442157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F517BE09-C652-B5A4-0623-6AD38AA49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813" y="544215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3304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479" y="275428"/>
            <a:ext cx="8534401" cy="859200"/>
          </a:xfrm>
        </p:spPr>
        <p:txBody>
          <a:bodyPr/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tervezünk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második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demóig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?</a:t>
            </a:r>
            <a:endParaRPr lang="hu-H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1733550"/>
            <a:ext cx="9078912" cy="4419422"/>
          </a:xfrm>
        </p:spPr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rgbClr val="FFFFFF"/>
                </a:solidFill>
              </a:rPr>
              <a:t>Alap</a:t>
            </a:r>
            <a:r>
              <a:rPr lang="en-US" sz="2800" b="1" dirty="0">
                <a:solidFill>
                  <a:srgbClr val="FFFFFF"/>
                </a:solidFill>
              </a:rPr>
              <a:t> chat fun</a:t>
            </a:r>
            <a:r>
              <a:rPr lang="hu-HU" sz="2800" b="1" dirty="0">
                <a:solidFill>
                  <a:srgbClr val="FFFFFF"/>
                </a:solidFill>
              </a:rPr>
              <a:t>k</a:t>
            </a:r>
            <a:r>
              <a:rPr lang="en-US" sz="2800" b="1" dirty="0" err="1">
                <a:solidFill>
                  <a:srgbClr val="FFFFFF"/>
                </a:solidFill>
              </a:rPr>
              <a:t>ció</a:t>
            </a:r>
            <a:r>
              <a:rPr lang="hu-HU" sz="2800" b="1" dirty="0">
                <a:solidFill>
                  <a:srgbClr val="FFFFFF"/>
                </a:solidFill>
              </a:rPr>
              <a:t>(k):</a:t>
            </a:r>
            <a:endParaRPr lang="en-US" sz="2800" b="1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Üzenetküldés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csoportosan</a:t>
            </a:r>
            <a:r>
              <a:rPr lang="en-US" sz="2400" dirty="0">
                <a:solidFill>
                  <a:schemeClr val="tx1"/>
                </a:solidFill>
              </a:rPr>
              <a:t> / </a:t>
            </a:r>
            <a:r>
              <a:rPr lang="en-US" sz="2400" dirty="0" err="1">
                <a:solidFill>
                  <a:schemeClr val="tx1"/>
                </a:solidFill>
              </a:rPr>
              <a:t>felhasználóknak</a:t>
            </a:r>
            <a:endParaRPr lang="en-US" sz="8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rgbClr val="FFFFFF"/>
                </a:solidFill>
              </a:rPr>
              <a:t>Felhasználók</a:t>
            </a:r>
            <a:r>
              <a:rPr lang="hu-HU" sz="2800" dirty="0" err="1">
                <a:solidFill>
                  <a:srgbClr val="FFFFFF"/>
                </a:solidFill>
              </a:rPr>
              <a:t>ra</a:t>
            </a:r>
            <a:r>
              <a:rPr lang="hu-HU" sz="2800" dirty="0">
                <a:solidFill>
                  <a:srgbClr val="FFFFFF"/>
                </a:solidFill>
              </a:rPr>
              <a:t> vonatkozó tervek:</a:t>
            </a:r>
            <a:endParaRPr lang="en-US" sz="2800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b="1" dirty="0" err="1">
                <a:solidFill>
                  <a:schemeClr val="tx1"/>
                </a:solidFill>
              </a:rPr>
              <a:t>Regisztrá</a:t>
            </a:r>
            <a:r>
              <a:rPr lang="hu-HU" sz="2400" b="1" dirty="0" err="1">
                <a:solidFill>
                  <a:schemeClr val="tx1"/>
                </a:solidFill>
              </a:rPr>
              <a:t>ció</a:t>
            </a:r>
            <a:endParaRPr lang="hu-HU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b="1" dirty="0" err="1">
                <a:solidFill>
                  <a:schemeClr val="tx1"/>
                </a:solidFill>
              </a:rPr>
              <a:t>Bejelentkezés</a:t>
            </a:r>
            <a:endParaRPr lang="en-US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hu-HU" sz="2400" b="1" dirty="0">
                <a:solidFill>
                  <a:schemeClr val="tx1"/>
                </a:solidFill>
              </a:rPr>
              <a:t>el</a:t>
            </a:r>
            <a:r>
              <a:rPr lang="en-US" sz="2400" b="1" dirty="0" err="1">
                <a:solidFill>
                  <a:schemeClr val="tx1"/>
                </a:solidFill>
              </a:rPr>
              <a:t>tárolása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adatbázisban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800" b="1" dirty="0">
                <a:solidFill>
                  <a:srgbClr val="FFFFFF"/>
                </a:solidFill>
              </a:rPr>
              <a:t>Kidolgozott</a:t>
            </a:r>
            <a:r>
              <a:rPr lang="hu-HU" sz="2800" dirty="0">
                <a:solidFill>
                  <a:srgbClr val="FFFFFF"/>
                </a:solidFill>
              </a:rPr>
              <a:t> f</a:t>
            </a:r>
            <a:r>
              <a:rPr lang="en-US" sz="2800" dirty="0" err="1">
                <a:solidFill>
                  <a:srgbClr val="FFFFFF"/>
                </a:solidFill>
              </a:rPr>
              <a:t>elhasználói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felület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17" name="Jobb oldali kapcsos zárójel 16">
            <a:extLst>
              <a:ext uri="{FF2B5EF4-FFF2-40B4-BE49-F238E27FC236}">
                <a16:creationId xmlns:a16="http://schemas.microsoft.com/office/drawing/2014/main" id="{C1A613C6-168F-1DA9-B78A-C025A8238AB1}"/>
              </a:ext>
            </a:extLst>
          </p:cNvPr>
          <p:cNvSpPr/>
          <p:nvPr/>
        </p:nvSpPr>
        <p:spPr>
          <a:xfrm>
            <a:off x="8623300" y="1733550"/>
            <a:ext cx="987425" cy="382905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6940742D-4985-F270-454B-2D8C72572045}"/>
              </a:ext>
            </a:extLst>
          </p:cNvPr>
          <p:cNvSpPr txBox="1"/>
          <p:nvPr/>
        </p:nvSpPr>
        <p:spPr>
          <a:xfrm rot="5400000">
            <a:off x="9013785" y="3024227"/>
            <a:ext cx="23018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MVP</a:t>
            </a:r>
            <a:endParaRPr lang="hu-HU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97694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0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9C0269-0375-2829-E4F4-9A35C5BE2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42009"/>
            <a:ext cx="6211889" cy="678081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 dirty="0" err="1"/>
              <a:t>Köszönjük</a:t>
            </a:r>
            <a:r>
              <a:rPr lang="en-US" b="1" dirty="0"/>
              <a:t> </a:t>
            </a:r>
            <a:r>
              <a:rPr lang="hu-HU" b="1" dirty="0"/>
              <a:t>A FIGYELMET!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A11DFF-4397-008D-31E9-7538594F9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5238750"/>
            <a:ext cx="2573339" cy="161925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7B83B"/>
                </a:solidFill>
              </a:rPr>
              <a:t>Kiss </a:t>
            </a:r>
            <a:r>
              <a:rPr lang="en-US" sz="2000" b="1" dirty="0" err="1">
                <a:solidFill>
                  <a:srgbClr val="F7B83B"/>
                </a:solidFill>
              </a:rPr>
              <a:t>Péter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 err="1">
                <a:solidFill>
                  <a:srgbClr val="F7B83B"/>
                </a:solidFill>
              </a:rPr>
              <a:t>Magyarcsik</a:t>
            </a:r>
            <a:r>
              <a:rPr lang="en-US" sz="2000" dirty="0">
                <a:solidFill>
                  <a:srgbClr val="F7B83B"/>
                </a:solidFill>
              </a:rPr>
              <a:t> </a:t>
            </a:r>
            <a:r>
              <a:rPr lang="en-US" sz="2000" b="1" dirty="0">
                <a:solidFill>
                  <a:srgbClr val="F7B83B"/>
                </a:solidFill>
              </a:rPr>
              <a:t>Dávid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>
                <a:solidFill>
                  <a:srgbClr val="F7B83B"/>
                </a:solidFill>
              </a:rPr>
              <a:t>Nagy </a:t>
            </a:r>
            <a:r>
              <a:rPr lang="en-US" sz="2000" b="1" dirty="0" err="1">
                <a:solidFill>
                  <a:srgbClr val="F7B83B"/>
                </a:solidFill>
              </a:rPr>
              <a:t>Balázs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>
                <a:solidFill>
                  <a:srgbClr val="F7B83B"/>
                </a:solidFill>
              </a:rPr>
              <a:t>Tóth </a:t>
            </a:r>
            <a:r>
              <a:rPr lang="en-US" sz="2000" b="1" dirty="0">
                <a:solidFill>
                  <a:srgbClr val="F7B83B"/>
                </a:solidFill>
              </a:rPr>
              <a:t>Dávid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 err="1">
                <a:solidFill>
                  <a:srgbClr val="F7B83B"/>
                </a:solidFill>
              </a:rPr>
              <a:t>Török</a:t>
            </a:r>
            <a:r>
              <a:rPr lang="en-US" sz="2000" dirty="0">
                <a:solidFill>
                  <a:srgbClr val="F7B83B"/>
                </a:solidFill>
              </a:rPr>
              <a:t> </a:t>
            </a:r>
            <a:r>
              <a:rPr lang="en-US" sz="2000" b="1" dirty="0" err="1">
                <a:solidFill>
                  <a:srgbClr val="F7B83B"/>
                </a:solidFill>
              </a:rPr>
              <a:t>Zsombor</a:t>
            </a:r>
            <a:endParaRPr lang="en-US" sz="2000" b="1" dirty="0">
              <a:solidFill>
                <a:srgbClr val="F7B83B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D7634C8-735E-F231-D24C-FAB539698129}"/>
              </a:ext>
            </a:extLst>
          </p:cNvPr>
          <p:cNvSpPr txBox="1"/>
          <p:nvPr/>
        </p:nvSpPr>
        <p:spPr>
          <a:xfrm>
            <a:off x="8704261" y="5930384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2022.10.23 – </a:t>
            </a:r>
            <a:r>
              <a:rPr lang="en-US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Dusza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Workshop</a:t>
            </a:r>
            <a:endParaRPr lang="hu-HU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42040A0-7E46-57A8-AF35-3C8EA1F1C886}"/>
              </a:ext>
            </a:extLst>
          </p:cNvPr>
          <p:cNvSpPr txBox="1"/>
          <p:nvPr/>
        </p:nvSpPr>
        <p:spPr>
          <a:xfrm>
            <a:off x="684211" y="1220090"/>
            <a:ext cx="7269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all" dirty="0"/>
              <a:t>-a </a:t>
            </a:r>
            <a:r>
              <a:rPr lang="en-US" sz="2400" cap="all" dirty="0" err="1"/>
              <a:t>dusza</a:t>
            </a:r>
            <a:r>
              <a:rPr lang="en-US" sz="2400" cap="all" dirty="0"/>
              <a:t> workshop </a:t>
            </a:r>
            <a:r>
              <a:rPr lang="en-US" sz="2400" cap="all" dirty="0" err="1"/>
              <a:t>első</a:t>
            </a:r>
            <a:r>
              <a:rPr lang="en-US" sz="2400" cap="all" dirty="0"/>
              <a:t> </a:t>
            </a:r>
            <a:r>
              <a:rPr lang="en-US" i="1" cap="all" dirty="0" err="1"/>
              <a:t>és</a:t>
            </a:r>
            <a:r>
              <a:rPr lang="en-US" i="1" cap="all" dirty="0"/>
              <a:t> </a:t>
            </a:r>
            <a:r>
              <a:rPr lang="en-US" i="1" cap="all" dirty="0" err="1"/>
              <a:t>egyetlen</a:t>
            </a:r>
            <a:r>
              <a:rPr lang="en-US" i="1" cap="all" dirty="0"/>
              <a:t> </a:t>
            </a:r>
            <a:r>
              <a:rPr lang="en-US" sz="2400" cap="all" dirty="0" err="1"/>
              <a:t>csapata</a:t>
            </a:r>
            <a:endParaRPr lang="hu-HU" sz="2400" cap="all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F7A6987-41F8-DC30-20AC-55729E448AFE}"/>
              </a:ext>
            </a:extLst>
          </p:cNvPr>
          <p:cNvSpPr txBox="1"/>
          <p:nvPr/>
        </p:nvSpPr>
        <p:spPr>
          <a:xfrm>
            <a:off x="8704261" y="6194941"/>
            <a:ext cx="3487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b="1" dirty="0" err="1">
                <a:ln w="3175" cmpd="sng"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j-ea"/>
                <a:cs typeface="+mj-cs"/>
              </a:rPr>
              <a:t>KapOS</a:t>
            </a:r>
            <a:endParaRPr lang="hu-HU" sz="2800" b="1" dirty="0">
              <a:ln w="3175" cmpd="sng">
                <a:noFill/>
              </a:ln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6722406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B11F7E3-8CA5-116D-37E9-C9686A5CA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04800" y="0"/>
            <a:ext cx="14657238" cy="693601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658439D-1F7C-778B-1284-03B1350B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5466"/>
            <a:ext cx="4643926" cy="1507067"/>
          </a:xfrm>
        </p:spPr>
        <p:txBody>
          <a:bodyPr>
            <a:normAutofit/>
          </a:bodyPr>
          <a:lstStyle/>
          <a:p>
            <a:pPr algn="ctr"/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</a:t>
            </a:r>
          </a:p>
        </p:txBody>
      </p:sp>
      <p:pic>
        <p:nvPicPr>
          <p:cNvPr id="5" name="Kép 4" descr="A képen sötét látható&#10;&#10;Automatikusan generált leírás">
            <a:extLst>
              <a:ext uri="{FF2B5EF4-FFF2-40B4-BE49-F238E27FC236}">
                <a16:creationId xmlns:a16="http://schemas.microsoft.com/office/drawing/2014/main" id="{444D9C8F-7C5B-E713-DC0C-C4985FA40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13" y="3374536"/>
            <a:ext cx="3182887" cy="1790374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C753D681-378C-FD8F-F07A-5283B1DE058D}"/>
              </a:ext>
            </a:extLst>
          </p:cNvPr>
          <p:cNvSpPr txBox="1">
            <a:spLocks/>
          </p:cNvSpPr>
          <p:nvPr/>
        </p:nvSpPr>
        <p:spPr>
          <a:xfrm>
            <a:off x="0" y="4721920"/>
            <a:ext cx="4973515" cy="99490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BEMUTATKOZÁSA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20E5F10D-F1A8-FD24-69B5-7FA35CB040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26043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ang 4">
            <a:hlinkClick r:id="" action="ppaction://media"/>
            <a:extLst>
              <a:ext uri="{FF2B5EF4-FFF2-40B4-BE49-F238E27FC236}">
                <a16:creationId xmlns:a16="http://schemas.microsoft.com/office/drawing/2014/main" id="{6A584A9D-C2BF-6F9B-367E-470B444C40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EB981DC9-A8E5-91E2-705E-106D1E32C24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2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188C07B6-33D6-CCC3-48D7-4D4E6EBBC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EB374F9-E91C-CB45-2863-694C01CE552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1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BED529DF-F26D-CCC0-8147-491026F6E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DC11A37-91CD-8F21-E460-B1663D40536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4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2EF6C3A8-CBDF-E7DA-62C2-8E537BF33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EF99132-8399-865F-7056-10A3F5E76B7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1" y="0"/>
            <a:ext cx="1219199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7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CB8872E7-2452-3C7A-7EED-5E4C669CCC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63DFF0A4-3E54-39CF-5C5F-007394289B0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2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45037AA9-2DE1-DE74-57BE-FA7506C82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66004"/>
            <a:ext cx="8534401" cy="859200"/>
          </a:xfrm>
        </p:spPr>
        <p:txBody>
          <a:bodyPr/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szeretnénk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elérni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hu-H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EBC66C6B-6C33-EB37-74E1-5926CC01A921}"/>
              </a:ext>
            </a:extLst>
          </p:cNvPr>
          <p:cNvSpPr txBox="1"/>
          <p:nvPr/>
        </p:nvSpPr>
        <p:spPr>
          <a:xfrm>
            <a:off x="1111501" y="1905506"/>
            <a:ext cx="54292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Olyan w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ebes felületet, alkalmazást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amelyben valós időben lehet </a:t>
            </a:r>
            <a:r>
              <a:rPr lang="hu-HU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chatelni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: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csoportokban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egy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barátunkkal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.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endParaRPr lang="hu-HU" sz="2400" b="0" i="0" u="none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b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</a:b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Mindezek kibővítve 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személyre szabott funkciókkal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amelyeket a felhasználók saját igényük szerint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változtathatnak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.</a:t>
            </a:r>
            <a:endParaRPr lang="hu-HU" sz="2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4" name="Picture 6" descr="Phone Chat PNG Transparent Images Free Download | Vector Files | Pngtree">
            <a:extLst>
              <a:ext uri="{FF2B5EF4-FFF2-40B4-BE49-F238E27FC236}">
                <a16:creationId xmlns:a16="http://schemas.microsoft.com/office/drawing/2014/main" id="{CD0906BE-14FD-D565-E53A-BF5C220E0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3515" y="742950"/>
            <a:ext cx="537210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8303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>
            <a:extLst>
              <a:ext uri="{FF2B5EF4-FFF2-40B4-BE49-F238E27FC236}">
                <a16:creationId xmlns:a16="http://schemas.microsoft.com/office/drawing/2014/main" id="{D4DCA5DB-BA07-70EE-AA73-676F56863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459" y="548812"/>
            <a:ext cx="11092834" cy="1529697"/>
          </a:xfrm>
        </p:spPr>
        <p:txBody>
          <a:bodyPr>
            <a:normAutofit/>
          </a:bodyPr>
          <a:lstStyle/>
          <a:p>
            <a:pPr algn="ctr"/>
            <a:r>
              <a:rPr lang="en-US" sz="4400" b="1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 stack</a:t>
            </a:r>
            <a:endParaRPr lang="hu-HU" sz="4400" b="1" spc="1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E289BF5E-C62B-F1D8-9CF1-6B86C8B6065A}"/>
              </a:ext>
            </a:extLst>
          </p:cNvPr>
          <p:cNvGrpSpPr/>
          <p:nvPr/>
        </p:nvGrpSpPr>
        <p:grpSpPr>
          <a:xfrm>
            <a:off x="499446" y="2688370"/>
            <a:ext cx="1496431" cy="1973015"/>
            <a:chOff x="499446" y="2688370"/>
            <a:chExt cx="1496431" cy="1973015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C2E8B82B-2247-8F0B-AA06-49031022A3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7662" y="2688370"/>
              <a:ext cx="1440000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Szövegdoboz 3">
              <a:extLst>
                <a:ext uri="{FF2B5EF4-FFF2-40B4-BE49-F238E27FC236}">
                  <a16:creationId xmlns:a16="http://schemas.microsoft.com/office/drawing/2014/main" id="{457C5AEF-0782-3026-A1DB-06C2428E63F2}"/>
                </a:ext>
              </a:extLst>
            </p:cNvPr>
            <p:cNvSpPr txBox="1"/>
            <p:nvPr/>
          </p:nvSpPr>
          <p:spPr>
            <a:xfrm>
              <a:off x="499446" y="4292053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IntelliJ Idea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F9B114D3-8CFF-8256-BFBB-ABF0F840FD0C}"/>
              </a:ext>
            </a:extLst>
          </p:cNvPr>
          <p:cNvGrpSpPr/>
          <p:nvPr/>
        </p:nvGrpSpPr>
        <p:grpSpPr>
          <a:xfrm>
            <a:off x="2283659" y="2663194"/>
            <a:ext cx="1496431" cy="1991867"/>
            <a:chOff x="2283659" y="2663194"/>
            <a:chExt cx="1496431" cy="1991867"/>
          </a:xfrm>
        </p:grpSpPr>
        <p:pic>
          <p:nvPicPr>
            <p:cNvPr id="1026" name="Picture 2" descr="Discord's Branding Guidelines">
              <a:extLst>
                <a:ext uri="{FF2B5EF4-FFF2-40B4-BE49-F238E27FC236}">
                  <a16:creationId xmlns:a16="http://schemas.microsoft.com/office/drawing/2014/main" id="{697CD0F3-C6DB-8D2D-C224-58E0873DB4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874" y="2663194"/>
              <a:ext cx="1440000" cy="1622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6A12C81F-55C5-C9CD-65CA-C9030EE53D32}"/>
                </a:ext>
              </a:extLst>
            </p:cNvPr>
            <p:cNvSpPr txBox="1"/>
            <p:nvPr/>
          </p:nvSpPr>
          <p:spPr>
            <a:xfrm>
              <a:off x="2283659" y="4285729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Discord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CD020329-007C-73A4-7B16-CEBBEB2B8D51}"/>
              </a:ext>
            </a:extLst>
          </p:cNvPr>
          <p:cNvGrpSpPr/>
          <p:nvPr/>
        </p:nvGrpSpPr>
        <p:grpSpPr>
          <a:xfrm>
            <a:off x="4083160" y="2627321"/>
            <a:ext cx="1496431" cy="2027740"/>
            <a:chOff x="4083160" y="2627321"/>
            <a:chExt cx="1496431" cy="2027740"/>
          </a:xfrm>
        </p:grpSpPr>
        <p:pic>
          <p:nvPicPr>
            <p:cNvPr id="1036" name="Picture 12" descr="Github Logo - Free social media icons">
              <a:extLst>
                <a:ext uri="{FF2B5EF4-FFF2-40B4-BE49-F238E27FC236}">
                  <a16:creationId xmlns:a16="http://schemas.microsoft.com/office/drawing/2014/main" id="{5637D4F6-0EB3-9E92-1897-3091BF7940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1375" y="2627321"/>
              <a:ext cx="1440000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Szövegdoboz 5">
              <a:extLst>
                <a:ext uri="{FF2B5EF4-FFF2-40B4-BE49-F238E27FC236}">
                  <a16:creationId xmlns:a16="http://schemas.microsoft.com/office/drawing/2014/main" id="{507C5AEE-C1E2-5190-BF83-A487D3D4DE2A}"/>
                </a:ext>
              </a:extLst>
            </p:cNvPr>
            <p:cNvSpPr txBox="1"/>
            <p:nvPr/>
          </p:nvSpPr>
          <p:spPr>
            <a:xfrm>
              <a:off x="4083160" y="4285729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Github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9E23DA1A-10F6-24B8-2A55-10A599C5A75B}"/>
              </a:ext>
            </a:extLst>
          </p:cNvPr>
          <p:cNvGrpSpPr/>
          <p:nvPr/>
        </p:nvGrpSpPr>
        <p:grpSpPr>
          <a:xfrm>
            <a:off x="5910876" y="2663194"/>
            <a:ext cx="1766668" cy="1991867"/>
            <a:chOff x="5910876" y="2663194"/>
            <a:chExt cx="1766668" cy="1991867"/>
          </a:xfrm>
        </p:grpSpPr>
        <p:pic>
          <p:nvPicPr>
            <p:cNvPr id="1034" name="Picture 10" descr="Official MariaDB Logos | MariaDB">
              <a:extLst>
                <a:ext uri="{FF2B5EF4-FFF2-40B4-BE49-F238E27FC236}">
                  <a16:creationId xmlns:a16="http://schemas.microsoft.com/office/drawing/2014/main" id="{34B6CDE8-E841-F403-4573-669827B05F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10876" y="2663194"/>
              <a:ext cx="1766668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32A2BC87-898E-AF4A-5441-D616B5A0C339}"/>
                </a:ext>
              </a:extLst>
            </p:cNvPr>
            <p:cNvSpPr txBox="1"/>
            <p:nvPr/>
          </p:nvSpPr>
          <p:spPr>
            <a:xfrm>
              <a:off x="6045994" y="4285729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MariaDB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343783B7-F41A-8866-1577-0526D7911816}"/>
              </a:ext>
            </a:extLst>
          </p:cNvPr>
          <p:cNvGrpSpPr/>
          <p:nvPr/>
        </p:nvGrpSpPr>
        <p:grpSpPr>
          <a:xfrm>
            <a:off x="8200056" y="2675781"/>
            <a:ext cx="1184864" cy="1916177"/>
            <a:chOff x="8200056" y="2675781"/>
            <a:chExt cx="1184864" cy="1916177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FD50A74E-C828-EDF1-2055-0B97C809A31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8790"/>
            <a:stretch/>
          </p:blipFill>
          <p:spPr bwMode="auto">
            <a:xfrm>
              <a:off x="8200056" y="2675781"/>
              <a:ext cx="1184864" cy="15973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5A90F464-2C84-9CBF-EF50-81C6ACAC3733}"/>
                </a:ext>
              </a:extLst>
            </p:cNvPr>
            <p:cNvSpPr txBox="1"/>
            <p:nvPr/>
          </p:nvSpPr>
          <p:spPr>
            <a:xfrm>
              <a:off x="8200056" y="4222626"/>
              <a:ext cx="11848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Trello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D3D0FBBD-88C0-5959-8280-F5CC55BC6261}"/>
              </a:ext>
            </a:extLst>
          </p:cNvPr>
          <p:cNvGrpSpPr/>
          <p:nvPr/>
        </p:nvGrpSpPr>
        <p:grpSpPr>
          <a:xfrm>
            <a:off x="9640054" y="2906777"/>
            <a:ext cx="2052499" cy="1685181"/>
            <a:chOff x="9640054" y="2906777"/>
            <a:chExt cx="2052499" cy="1685181"/>
          </a:xfrm>
        </p:grpSpPr>
        <p:pic>
          <p:nvPicPr>
            <p:cNvPr id="1038" name="Picture 14" descr="illustrator logo and symbol, meaning, history, PNG">
              <a:extLst>
                <a:ext uri="{FF2B5EF4-FFF2-40B4-BE49-F238E27FC236}">
                  <a16:creationId xmlns:a16="http://schemas.microsoft.com/office/drawing/2014/main" id="{897409DB-C6B5-0BC5-933C-163B13D6F4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2820" y="2906777"/>
              <a:ext cx="1857677" cy="1160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E94A03A5-E914-BE66-1A85-1BCA23C08E79}"/>
                </a:ext>
              </a:extLst>
            </p:cNvPr>
            <p:cNvSpPr txBox="1"/>
            <p:nvPr/>
          </p:nvSpPr>
          <p:spPr>
            <a:xfrm>
              <a:off x="9640054" y="4222626"/>
              <a:ext cx="20524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Adobe Illustrator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757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348</TotalTime>
  <Words>182</Words>
  <Application>Microsoft Office PowerPoint</Application>
  <PresentationFormat>Szélesvásznú</PresentationFormat>
  <Paragraphs>35</Paragraphs>
  <Slides>12</Slides>
  <Notes>0</Notes>
  <HiddenSlides>0</HiddenSlides>
  <MMClips>5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9" baseType="lpstr">
      <vt:lpstr>Arial</vt:lpstr>
      <vt:lpstr>Century Gothic</vt:lpstr>
      <vt:lpstr>Roboto</vt:lpstr>
      <vt:lpstr>Trebuchet MS</vt:lpstr>
      <vt:lpstr>Wingdings</vt:lpstr>
      <vt:lpstr>Wingdings 3</vt:lpstr>
      <vt:lpstr>Szelet</vt:lpstr>
      <vt:lpstr>Dusza workshop 2022-23 kapos</vt:lpstr>
      <vt:lpstr>CSAPAT</vt:lpstr>
      <vt:lpstr>PowerPoint-bemutató</vt:lpstr>
      <vt:lpstr>PowerPoint-bemutató</vt:lpstr>
      <vt:lpstr>PowerPoint-bemutató</vt:lpstr>
      <vt:lpstr>PowerPoint-bemutató</vt:lpstr>
      <vt:lpstr>PowerPoint-bemutató</vt:lpstr>
      <vt:lpstr>Mit szeretnénk elérni?</vt:lpstr>
      <vt:lpstr>Technology stack</vt:lpstr>
      <vt:lpstr>CSAPATON BELÜLI MUNKAMEGOSZTÁS</vt:lpstr>
      <vt:lpstr>Mit tervezünk a második demóig?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Dávid Tóth</dc:creator>
  <cp:lastModifiedBy>magyarcs@sulid.hu</cp:lastModifiedBy>
  <cp:revision>14</cp:revision>
  <dcterms:created xsi:type="dcterms:W3CDTF">2022-10-20T08:53:19Z</dcterms:created>
  <dcterms:modified xsi:type="dcterms:W3CDTF">2022-10-22T15:19:16Z</dcterms:modified>
</cp:coreProperties>
</file>

<file path=docProps/thumbnail.jpeg>
</file>